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CBA5"/>
    <a:srgbClr val="D6F3CD"/>
    <a:srgbClr val="DD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02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48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11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71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09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78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78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5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48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4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89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78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61FD9-6EC1-40FB-935D-A8881F7C8F0F}" type="datetimeFigureOut">
              <a:rPr kumimoji="1" lang="ja-JP" altLang="en-US" smtClean="0"/>
              <a:t>2024/3/8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D3426-4665-43E0-887D-8A23E9684A9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0F6C2A-C8E5-43E9-9555-666F4AA4E1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  <a14:imgEffect>
                      <a14:brightnessContrast bright="-61000" contras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0F7EB92B-68AE-4879-ACA0-EFAAD0937D5B}"/>
              </a:ext>
            </a:extLst>
          </p:cNvPr>
          <p:cNvSpPr/>
          <p:nvPr/>
        </p:nvSpPr>
        <p:spPr>
          <a:xfrm>
            <a:off x="96155" y="3643865"/>
            <a:ext cx="3966360" cy="11211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A4C488E1-F4C0-4E9B-8F95-3FB19979DE53}"/>
              </a:ext>
            </a:extLst>
          </p:cNvPr>
          <p:cNvSpPr/>
          <p:nvPr/>
        </p:nvSpPr>
        <p:spPr>
          <a:xfrm>
            <a:off x="251921" y="1687762"/>
            <a:ext cx="3966360" cy="782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5B6730B8-9CF0-4785-82B9-35A2DA35AD2B}"/>
              </a:ext>
            </a:extLst>
          </p:cNvPr>
          <p:cNvSpPr/>
          <p:nvPr/>
        </p:nvSpPr>
        <p:spPr>
          <a:xfrm>
            <a:off x="4328117" y="676725"/>
            <a:ext cx="2366814" cy="179318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4F144E-CF62-4218-A3AD-865ED7BBCD9B}"/>
              </a:ext>
            </a:extLst>
          </p:cNvPr>
          <p:cNvSpPr txBox="1"/>
          <p:nvPr/>
        </p:nvSpPr>
        <p:spPr>
          <a:xfrm>
            <a:off x="3841746" y="5683"/>
            <a:ext cx="2366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酒井　南勝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DFE5A4-4A92-45C3-BFDA-71A6A50A0183}"/>
              </a:ext>
            </a:extLst>
          </p:cNvPr>
          <p:cNvSpPr txBox="1"/>
          <p:nvPr/>
        </p:nvSpPr>
        <p:spPr>
          <a:xfrm>
            <a:off x="4422945" y="1031520"/>
            <a:ext cx="23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１月上旬～</a:t>
            </a:r>
            <a:r>
              <a:rPr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2</a:t>
            </a:r>
            <a:r>
              <a:rPr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月下旬</a:t>
            </a:r>
            <a:endParaRPr kumimoji="1" lang="ja-JP" altLang="en-US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57A4AC-E966-4D5E-9818-02CA127F3A18}"/>
              </a:ext>
            </a:extLst>
          </p:cNvPr>
          <p:cNvSpPr txBox="1"/>
          <p:nvPr/>
        </p:nvSpPr>
        <p:spPr>
          <a:xfrm>
            <a:off x="4422945" y="663425"/>
            <a:ext cx="12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制作期間　</a:t>
            </a:r>
            <a:endParaRPr kumimoji="1" lang="ja-JP" altLang="en-US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E91A5C1-EBEE-41E2-B51C-DC763DC3FB6F}"/>
              </a:ext>
            </a:extLst>
          </p:cNvPr>
          <p:cNvSpPr txBox="1"/>
          <p:nvPr/>
        </p:nvSpPr>
        <p:spPr>
          <a:xfrm>
            <a:off x="4414849" y="1414906"/>
            <a:ext cx="12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制作環境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038130-FA78-4FBB-A3FB-21053EB6FD82}"/>
              </a:ext>
            </a:extLst>
          </p:cNvPr>
          <p:cNvSpPr txBox="1"/>
          <p:nvPr/>
        </p:nvSpPr>
        <p:spPr>
          <a:xfrm>
            <a:off x="4437953" y="1744996"/>
            <a:ext cx="131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C++</a:t>
            </a:r>
          </a:p>
          <a:p>
            <a:r>
              <a:rPr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DirectX9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4103CE7-A55D-4EBF-BFC6-4097F85035C6}"/>
              </a:ext>
            </a:extLst>
          </p:cNvPr>
          <p:cNvSpPr txBox="1"/>
          <p:nvPr/>
        </p:nvSpPr>
        <p:spPr>
          <a:xfrm>
            <a:off x="251921" y="1633893"/>
            <a:ext cx="149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ジャンル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9CAA83-4E4B-41E3-B768-ADAE9A9B6DB2}"/>
              </a:ext>
            </a:extLst>
          </p:cNvPr>
          <p:cNvSpPr txBox="1"/>
          <p:nvPr/>
        </p:nvSpPr>
        <p:spPr>
          <a:xfrm>
            <a:off x="613144" y="1926294"/>
            <a:ext cx="372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3D</a:t>
            </a:r>
            <a:r>
              <a:rPr kumimoji="1" lang="ja-JP" altLang="en-US" sz="28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コンボアクション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869550BB-0CA6-4242-B4F3-355E0C364CF7}"/>
              </a:ext>
            </a:extLst>
          </p:cNvPr>
          <p:cNvSpPr/>
          <p:nvPr/>
        </p:nvSpPr>
        <p:spPr>
          <a:xfrm>
            <a:off x="96155" y="2788884"/>
            <a:ext cx="6663459" cy="64315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コンボ管理</a:t>
            </a:r>
            <a:r>
              <a:rPr kumimoji="1" lang="ja-JP" altLang="en-US" sz="20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による攻撃の派生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CE23F71-FD00-40EE-8E2F-FFF6380CF605}"/>
              </a:ext>
            </a:extLst>
          </p:cNvPr>
          <p:cNvSpPr txBox="1"/>
          <p:nvPr/>
        </p:nvSpPr>
        <p:spPr>
          <a:xfrm>
            <a:off x="124255" y="3609359"/>
            <a:ext cx="4313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正確なフラグ管理！</a:t>
            </a: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794BE78-5E2F-4D2D-941B-552F0B3EED11}"/>
              </a:ext>
            </a:extLst>
          </p:cNvPr>
          <p:cNvSpPr/>
          <p:nvPr/>
        </p:nvSpPr>
        <p:spPr>
          <a:xfrm>
            <a:off x="277471" y="4188652"/>
            <a:ext cx="3773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複数化がしやすいように実装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DE4363B7-1883-43F0-87E7-971F80F1AE39}"/>
              </a:ext>
            </a:extLst>
          </p:cNvPr>
          <p:cNvSpPr/>
          <p:nvPr/>
        </p:nvSpPr>
        <p:spPr>
          <a:xfrm>
            <a:off x="96155" y="7480638"/>
            <a:ext cx="4101040" cy="7914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6C804CA-0825-473A-916A-1CE1823553AA}"/>
              </a:ext>
            </a:extLst>
          </p:cNvPr>
          <p:cNvSpPr txBox="1"/>
          <p:nvPr/>
        </p:nvSpPr>
        <p:spPr>
          <a:xfrm>
            <a:off x="213696" y="7480638"/>
            <a:ext cx="423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当たり判定をクラス化！</a:t>
            </a:r>
            <a:endParaRPr kumimoji="1" lang="en-US" altLang="ja-JP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BC641A-3076-4474-A328-E838DE3E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0" y="84519"/>
            <a:ext cx="3038459" cy="151923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C302EE8-EAB1-44B3-9804-07FAAA09D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0" t="52374" r="40747" b="533"/>
          <a:stretch/>
        </p:blipFill>
        <p:spPr>
          <a:xfrm>
            <a:off x="572404" y="5045462"/>
            <a:ext cx="1170001" cy="140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D961BD4-7019-4DB3-BD58-D53BEDF6AA4E}"/>
              </a:ext>
            </a:extLst>
          </p:cNvPr>
          <p:cNvSpPr txBox="1"/>
          <p:nvPr/>
        </p:nvSpPr>
        <p:spPr>
          <a:xfrm rot="20820942">
            <a:off x="64503" y="4996177"/>
            <a:ext cx="1097280" cy="307777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n>
                  <a:solidFill>
                    <a:schemeClr val="bg1"/>
                  </a:solidFill>
                </a:ln>
              </a:rPr>
              <a:t>単体コンボ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A59A83-45A5-462B-A6A5-7CC5D3FCA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0" t="54312" r="39200" b="5366"/>
          <a:stretch/>
        </p:blipFill>
        <p:spPr>
          <a:xfrm>
            <a:off x="2079335" y="5107877"/>
            <a:ext cx="1839987" cy="1356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03CEE13-96E0-4780-B72A-71A6A8C0DC26}"/>
              </a:ext>
            </a:extLst>
          </p:cNvPr>
          <p:cNvSpPr txBox="1"/>
          <p:nvPr/>
        </p:nvSpPr>
        <p:spPr>
          <a:xfrm rot="20820942">
            <a:off x="1819581" y="4954719"/>
            <a:ext cx="1097280" cy="307777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n>
                  <a:solidFill>
                    <a:schemeClr val="bg1"/>
                  </a:solidFill>
                </a:ln>
              </a:rPr>
              <a:t>範囲コンボ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C1EDA945-A0E8-4A5F-B9ED-1B887F05C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9" b="7044"/>
          <a:stretch/>
        </p:blipFill>
        <p:spPr>
          <a:xfrm>
            <a:off x="2816730" y="6268594"/>
            <a:ext cx="1380465" cy="42357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9C842D6-0C1E-4796-832D-D57D900FD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6" y="6272539"/>
            <a:ext cx="2117860" cy="423572"/>
          </a:xfrm>
          <a:prstGeom prst="rect">
            <a:avLst/>
          </a:prstGeom>
        </p:spPr>
      </p:pic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9960E12-CD45-4E1E-BD49-19E07F2201CE}"/>
              </a:ext>
            </a:extLst>
          </p:cNvPr>
          <p:cNvGrpSpPr/>
          <p:nvPr/>
        </p:nvGrpSpPr>
        <p:grpSpPr>
          <a:xfrm>
            <a:off x="4332609" y="3690154"/>
            <a:ext cx="2619519" cy="1287967"/>
            <a:chOff x="4206747" y="3721177"/>
            <a:chExt cx="3154189" cy="1714368"/>
          </a:xfrm>
        </p:grpSpPr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DB58F36-9647-4F5E-A715-B56C4AA1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747" y="3733999"/>
              <a:ext cx="388509" cy="410476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0A16EB20-9EF6-49D1-8DF7-1E860FC68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40024" b="-6615"/>
            <a:stretch/>
          </p:blipFill>
          <p:spPr>
            <a:xfrm>
              <a:off x="4582185" y="3721177"/>
              <a:ext cx="1123244" cy="42192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CCED32C4-4E81-4504-B079-E254DCAE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241" y="3726899"/>
              <a:ext cx="388509" cy="410476"/>
            </a:xfrm>
            <a:prstGeom prst="rect">
              <a:avLst/>
            </a:prstGeom>
          </p:spPr>
        </p:pic>
        <p:sp>
          <p:nvSpPr>
            <p:cNvPr id="48" name="矢印: 右 47">
              <a:extLst>
                <a:ext uri="{FF2B5EF4-FFF2-40B4-BE49-F238E27FC236}">
                  <a16:creationId xmlns:a16="http://schemas.microsoft.com/office/drawing/2014/main" id="{2A796A45-FFAA-41F5-BB8A-1B9EFEF19F5C}"/>
                </a:ext>
              </a:extLst>
            </p:cNvPr>
            <p:cNvSpPr/>
            <p:nvPr/>
          </p:nvSpPr>
          <p:spPr>
            <a:xfrm>
              <a:off x="5115558" y="4264811"/>
              <a:ext cx="748907" cy="1789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FFE98CB-FE1C-4F87-A58A-FFDF0F0CA43D}"/>
                </a:ext>
              </a:extLst>
            </p:cNvPr>
            <p:cNvSpPr txBox="1"/>
            <p:nvPr/>
          </p:nvSpPr>
          <p:spPr>
            <a:xfrm>
              <a:off x="5975276" y="4035750"/>
              <a:ext cx="1341700" cy="6145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ln>
                    <a:solidFill>
                      <a:schemeClr val="bg1"/>
                    </a:solidFill>
                  </a:ln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成功</a:t>
              </a:r>
            </a:p>
          </p:txBody>
        </p: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496A7C35-5610-492B-8D71-F3DDDC486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572" y="4561791"/>
              <a:ext cx="388509" cy="410476"/>
            </a:xfrm>
            <a:prstGeom prst="rect">
              <a:avLst/>
            </a:prstGeom>
          </p:spPr>
        </p:pic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3B32B35A-931C-4038-8CEB-56913CA6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77" y="4555777"/>
              <a:ext cx="406944" cy="429954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6EA80C2B-DAFD-4CA0-B764-4B0C167B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217" y="4567593"/>
              <a:ext cx="388509" cy="410476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FBD0795C-E8B0-4124-87B3-46F4D0D4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822" y="4568160"/>
              <a:ext cx="406944" cy="429954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9C3B545F-5D9F-4E13-9439-AF8B5864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243" y="4587669"/>
              <a:ext cx="385140" cy="406917"/>
            </a:xfrm>
            <a:prstGeom prst="rect">
              <a:avLst/>
            </a:prstGeom>
          </p:spPr>
        </p:pic>
        <p:sp>
          <p:nvSpPr>
            <p:cNvPr id="61" name="矢印: 右 60">
              <a:extLst>
                <a:ext uri="{FF2B5EF4-FFF2-40B4-BE49-F238E27FC236}">
                  <a16:creationId xmlns:a16="http://schemas.microsoft.com/office/drawing/2014/main" id="{AE30A1D5-82C5-4A77-835A-BE01E1B14E2D}"/>
                </a:ext>
              </a:extLst>
            </p:cNvPr>
            <p:cNvSpPr/>
            <p:nvPr/>
          </p:nvSpPr>
          <p:spPr>
            <a:xfrm>
              <a:off x="5109846" y="5053425"/>
              <a:ext cx="748907" cy="1789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F00EDEA4-7A08-4021-AED1-85C6BA3CC955}"/>
                </a:ext>
              </a:extLst>
            </p:cNvPr>
            <p:cNvSpPr txBox="1"/>
            <p:nvPr/>
          </p:nvSpPr>
          <p:spPr>
            <a:xfrm>
              <a:off x="5984283" y="4821039"/>
              <a:ext cx="1376653" cy="6145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ln>
                    <a:solidFill>
                      <a:schemeClr val="bg1"/>
                    </a:solidFill>
                  </a:ln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失敗</a:t>
              </a:r>
            </a:p>
          </p:txBody>
        </p:sp>
      </p:grpSp>
      <p:pic>
        <p:nvPicPr>
          <p:cNvPr id="63" name="図 62">
            <a:extLst>
              <a:ext uri="{FF2B5EF4-FFF2-40B4-BE49-F238E27FC236}">
                <a16:creationId xmlns:a16="http://schemas.microsoft.com/office/drawing/2014/main" id="{2E97CE2F-149E-40A1-AC88-2E254CA48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1194" y="5150066"/>
            <a:ext cx="1662574" cy="1312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9FAE3AFC-0105-45DB-A4B2-0B3C8529C1E5}"/>
              </a:ext>
            </a:extLst>
          </p:cNvPr>
          <p:cNvSpPr/>
          <p:nvPr/>
        </p:nvSpPr>
        <p:spPr>
          <a:xfrm>
            <a:off x="126300" y="6755996"/>
            <a:ext cx="6663459" cy="64315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rgbClr val="FF0000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当たり判定管理</a:t>
            </a:r>
            <a:r>
              <a:rPr kumimoji="1" lang="ja-JP" altLang="en-US" sz="2000" b="1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による当たり判定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D2A0162-B94B-4410-81D7-9FC3644DE1E4}"/>
              </a:ext>
            </a:extLst>
          </p:cNvPr>
          <p:cNvSpPr txBox="1"/>
          <p:nvPr/>
        </p:nvSpPr>
        <p:spPr>
          <a:xfrm rot="20820942">
            <a:off x="4010553" y="5014479"/>
            <a:ext cx="1375120" cy="307777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n>
                  <a:solidFill>
                    <a:schemeClr val="bg1"/>
                  </a:solidFill>
                </a:ln>
              </a:rPr>
              <a:t>大威力コンボ</a:t>
            </a: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2365D095-E28A-4792-B393-51916E297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82" y="6288510"/>
            <a:ext cx="2269230" cy="453846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CAFD8AC-A364-4145-B043-22B5BED85B03}"/>
              </a:ext>
            </a:extLst>
          </p:cNvPr>
          <p:cNvSpPr/>
          <p:nvPr/>
        </p:nvSpPr>
        <p:spPr>
          <a:xfrm>
            <a:off x="899806" y="7872240"/>
            <a:ext cx="4300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簡単に視覚的にわかりやすく実装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71" name="図 70">
            <a:extLst>
              <a:ext uri="{FF2B5EF4-FFF2-40B4-BE49-F238E27FC236}">
                <a16:creationId xmlns:a16="http://schemas.microsoft.com/office/drawing/2014/main" id="{7B0C29A3-36A8-48A3-8477-C96D869339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908" y="7998920"/>
            <a:ext cx="1366680" cy="1752834"/>
          </a:xfrm>
          <a:prstGeom prst="rect">
            <a:avLst/>
          </a:prstGeom>
        </p:spPr>
      </p:pic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49DF35DD-6644-44BC-AF49-0140D2DAE5A9}"/>
              </a:ext>
            </a:extLst>
          </p:cNvPr>
          <p:cNvSpPr txBox="1"/>
          <p:nvPr/>
        </p:nvSpPr>
        <p:spPr>
          <a:xfrm>
            <a:off x="4411194" y="7511468"/>
            <a:ext cx="22631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n w="1270">
                  <a:solidFill>
                    <a:schemeClr val="bg1"/>
                  </a:solidFill>
                </a:ln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当たり判定を可視化</a:t>
            </a:r>
          </a:p>
        </p:txBody>
      </p:sp>
      <p:pic>
        <p:nvPicPr>
          <p:cNvPr id="73" name="図 72">
            <a:extLst>
              <a:ext uri="{FF2B5EF4-FFF2-40B4-BE49-F238E27FC236}">
                <a16:creationId xmlns:a16="http://schemas.microsoft.com/office/drawing/2014/main" id="{238E262C-350A-49DC-9F9C-7A4D0F16AF5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5" t="13643" b="4290"/>
          <a:stretch/>
        </p:blipFill>
        <p:spPr>
          <a:xfrm>
            <a:off x="477428" y="8690523"/>
            <a:ext cx="1054186" cy="1130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048BD08-DC6E-46F1-8CDC-70639D1A8318}"/>
              </a:ext>
            </a:extLst>
          </p:cNvPr>
          <p:cNvSpPr txBox="1"/>
          <p:nvPr/>
        </p:nvSpPr>
        <p:spPr>
          <a:xfrm>
            <a:off x="610809" y="8313006"/>
            <a:ext cx="37173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n w="1270">
                  <a:solidFill>
                    <a:schemeClr val="bg1"/>
                  </a:solidFill>
                </a:ln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攻撃や敵を出現する壁などに使用</a:t>
            </a:r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9285581E-5E0B-493A-9C33-F33E3EE962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8936" y="8997309"/>
            <a:ext cx="2232853" cy="754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667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</TotalTime>
  <Words>78</Words>
  <Application>Microsoft Office PowerPoint</Application>
  <PresentationFormat>A4 210 x 297 mm</PresentationFormat>
  <Paragraphs>21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2" baseType="lpstr">
      <vt:lpstr>BIZ UDP明朝 Medium</vt:lpstr>
      <vt:lpstr>BIZ UDゴシック</vt:lpstr>
      <vt:lpstr>HGP創英ﾌﾟﾚｾﾞﾝｽEB</vt:lpstr>
      <vt:lpstr>HGS創英角ｺﾞｼｯｸUB</vt:lpstr>
      <vt:lpstr>HGS創英角ﾎﾟｯﾌﾟ体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森の狩人</dc:title>
  <dc:creator>student</dc:creator>
  <cp:lastModifiedBy>student</cp:lastModifiedBy>
  <cp:revision>28</cp:revision>
  <dcterms:created xsi:type="dcterms:W3CDTF">2022-11-07T08:39:26Z</dcterms:created>
  <dcterms:modified xsi:type="dcterms:W3CDTF">2024-03-08T12:51:58Z</dcterms:modified>
</cp:coreProperties>
</file>